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44" r:id="rId5"/>
    <p:sldId id="1145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主要讲述了一对母女在缅甸仰光旅游时意外错过旅游大巴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从最初的惊慌到被湖边宁静景色治愈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最终领悟到面对突发状况时保持冷静和乐观态度的重要性。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144" y="2481000"/>
            <a:ext cx="1580007" cy="3855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358" y="860158"/>
            <a:ext cx="10645696" cy="139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27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off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a trip to Yangon in 2024, my mom and I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tour bus to buy ice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bus was gone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phones didn’t work, and we felt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noticed a beautiful lake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nearby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shone brightly, and there was a dragon boat 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children were picking up stones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view helped us calm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waited quietly, and soon the bus came back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learned that when things are uncertain, it is important to stay calm and have a positive view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积极的看法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934966" y="1349394"/>
            <a:ext cx="4320480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55246" y="1706868"/>
            <a:ext cx="8883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got off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639850" y="2201003"/>
            <a:ext cx="11482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returned</a:t>
            </a:r>
            <a:endParaRPr lang="zh-CN" altLang="en-US" sz="2000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437112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考查动词短语。句意：在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年去仰光的旅途中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我和妈妈下旅行大巴去买冰激凌。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off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下车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是固定搭配。根据上下文的时态（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一般过去时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off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用过去式。故填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off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考查动词的时去。句意：当我们返回时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巴士已经开走了。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返回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）表示回到原地的动作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与后文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“bus was gone”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形成时间逻辑。此处用一般过去时。故填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returned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27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off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a trip to Yangon in 2024, my mom and I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tour bus to buy ice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bus was gone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phones didn’t work, and we felt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noticed a beautiful lake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nearby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shone brightly, and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a dragon boat 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children were picking up stones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view helped us calm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waited quietly, and soon the bus came back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learned that when things are uncertain, it is important to stay calm and have a positive view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积极的看法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934966" y="1349394"/>
            <a:ext cx="4320480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55246" y="1706868"/>
            <a:ext cx="8883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got off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639850" y="2201003"/>
            <a:ext cx="11482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returned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9695606" y="2209629"/>
            <a:ext cx="6687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then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2638822" y="3064235"/>
            <a:ext cx="10102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err="1"/>
              <a:t>happliy</a:t>
            </a:r>
            <a:endParaRPr lang="zh-CN" altLang="en-US" sz="2000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437112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考查副词。句意：就在那时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我注意到了附近美丽的湖。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就在那时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强调突发的时间转折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“felt scared”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“calm down”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的情绪变化呼应。故填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考查副词。句意：一些当地的孩子在路边开心地捡石头。此处需用副词修饰动词短语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“picking up”,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happliy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开心地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修饰动词短语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与下句的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“calm down”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形成语境关联。故填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happily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24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27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方框中所给词语的适当形式填入短文中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每词仅用一次。</a:t>
            </a:r>
          </a:p>
          <a:p>
            <a:pPr algn="ctr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off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13080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a trip to Yangon in 2024, my mom and I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tour bus to buy ice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bus was gone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phones didn’t work, and we felt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noticed a beautiful lake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nearby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shone brightly, and there was a dragon boat 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children were picking up stones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view helped us calm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waited quietly, and soon the bus came back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learned that when things are uncertain, it is important to stay calm and have a positive view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积极的看法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934966" y="1349394"/>
            <a:ext cx="4320480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55246" y="1706868"/>
            <a:ext cx="8883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got off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639850" y="2201003"/>
            <a:ext cx="11482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returned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9695606" y="2209629"/>
            <a:ext cx="6687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then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2638822" y="3064235"/>
            <a:ext cx="10102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err="1"/>
              <a:t>happliy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5735166" y="3064235"/>
            <a:ext cx="10951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peaceful</a:t>
            </a:r>
            <a:endParaRPr lang="zh-CN" altLang="en-US" sz="2000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43711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考查形容词。句意：这宁静的景色让我们平静下来。此处需用形容词修饰名词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view”,peaceful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宁静的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）体现积极情绪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“calm down”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说法相匹配。故填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peaceful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059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854</Words>
  <Application>Microsoft Office PowerPoint</Application>
  <PresentationFormat>自定义</PresentationFormat>
  <Paragraphs>28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449</cp:revision>
  <dcterms:created xsi:type="dcterms:W3CDTF">2020-11-06T05:24:00Z</dcterms:created>
  <dcterms:modified xsi:type="dcterms:W3CDTF">2025-09-17T18:27:02Z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